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9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5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86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80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17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3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28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21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69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78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95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C3CA-3D87-4DEF-AFBA-78500C4A1D9A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A6DA88C-B707-410D-8A97-78BD30EA9490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59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Kg-R0rbz6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459" y="588191"/>
            <a:ext cx="8637073" cy="8879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Talent in beeld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Mijn droombaan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62FCB25-1626-45C0-A311-A9218D649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131" y="1609853"/>
            <a:ext cx="2799470" cy="178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Kwaliteiten Selfie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 iemand komt voor het bord staan</a:t>
            </a:r>
          </a:p>
          <a:p>
            <a:r>
              <a:rPr lang="nl-NL" dirty="0" smtClean="0"/>
              <a:t>Ik nodig 3 of 4 anderen uit om een kwaliteit van deze persoon om deze persoon heen te schrijven</a:t>
            </a:r>
          </a:p>
          <a:p>
            <a:r>
              <a:rPr lang="nl-NL" dirty="0" smtClean="0"/>
              <a:t>Maak een Selfie met jou en je kwaliteiten </a:t>
            </a:r>
            <a:br>
              <a:rPr lang="nl-NL" dirty="0" smtClean="0"/>
            </a:br>
            <a:r>
              <a:rPr lang="nl-NL" dirty="0" smtClean="0"/>
              <a:t>(Of laat iemand anders de foto maken)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480" y="3090454"/>
            <a:ext cx="38100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98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1703" y="418012"/>
            <a:ext cx="10520980" cy="1419754"/>
          </a:xfrm>
        </p:spPr>
        <p:txBody>
          <a:bodyPr>
            <a:normAutofit/>
          </a:bodyPr>
          <a:lstStyle/>
          <a:p>
            <a:r>
              <a:rPr lang="nl-NL" dirty="0" smtClean="0"/>
              <a:t>Brief aan jezelf </a:t>
            </a:r>
            <a:r>
              <a:rPr lang="nl-NL" dirty="0" smtClean="0">
                <a:sym typeface="Wingdings" panose="05000000000000000000" pitchFamily="2" charset="2"/>
              </a:rPr>
              <a:t> waar sta je over 5 jaar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47257" y="1423850"/>
            <a:ext cx="8765178" cy="4362995"/>
          </a:xfrm>
        </p:spPr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Beste ik…..</a:t>
            </a:r>
          </a:p>
          <a:p>
            <a:r>
              <a:rPr lang="nl-NL" dirty="0"/>
              <a:t>Omschrijf hoe het nu gaat. Wat gaat goed? Wat loopt minder?</a:t>
            </a:r>
            <a:br>
              <a:rPr lang="nl-NL" dirty="0"/>
            </a:br>
            <a:r>
              <a:rPr lang="nl-NL" dirty="0"/>
              <a:t>Hoe gaat het thuis? Welke mensen zijn belangrijk voor je?</a:t>
            </a:r>
          </a:p>
          <a:p>
            <a:r>
              <a:rPr lang="nl-NL" dirty="0" smtClean="0"/>
              <a:t>Welk beroep heb je </a:t>
            </a:r>
          </a:p>
          <a:p>
            <a:r>
              <a:rPr lang="nl-NL" dirty="0" smtClean="0"/>
              <a:t>Wat verdien je</a:t>
            </a:r>
          </a:p>
          <a:p>
            <a:r>
              <a:rPr lang="nl-NL" dirty="0" smtClean="0"/>
              <a:t>Wat voor huis heb je</a:t>
            </a:r>
          </a:p>
          <a:p>
            <a:r>
              <a:rPr lang="nl-NL" dirty="0" smtClean="0"/>
              <a:t>Wat voor auto heb je</a:t>
            </a:r>
          </a:p>
          <a:p>
            <a:r>
              <a:rPr lang="nl-NL" dirty="0"/>
              <a:t>Welke wensen heb je voor de toekomst?</a:t>
            </a:r>
          </a:p>
          <a:p>
            <a:r>
              <a:rPr lang="nl-NL" dirty="0" smtClean="0"/>
              <a:t>Welke </a:t>
            </a:r>
            <a:r>
              <a:rPr lang="nl-NL" dirty="0"/>
              <a:t>tips zou je jezelf geven? Wat hoop je in de toekomst anders te zien?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8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brief Mail je naar je docent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Laat de opdracht aftekenen door je docent.</a:t>
            </a:r>
            <a:endParaRPr lang="nl-NL" sz="2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090" y="2796992"/>
            <a:ext cx="4102561" cy="303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Tijdlijn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tijdlijn over hoe jij bij jou droombaan, droomhuis </a:t>
            </a:r>
            <a:r>
              <a:rPr lang="nl-NL" dirty="0" err="1" smtClean="0"/>
              <a:t>etc</a:t>
            </a:r>
            <a:r>
              <a:rPr lang="nl-NL" dirty="0" smtClean="0"/>
              <a:t> komt</a:t>
            </a:r>
            <a:endParaRPr lang="nl-NL" dirty="0"/>
          </a:p>
        </p:txBody>
      </p:sp>
      <p:sp>
        <p:nvSpPr>
          <p:cNvPr id="4" name="Pijl-rechts 3"/>
          <p:cNvSpPr/>
          <p:nvPr/>
        </p:nvSpPr>
        <p:spPr>
          <a:xfrm>
            <a:off x="1451579" y="3582047"/>
            <a:ext cx="922077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451579" y="3279337"/>
            <a:ext cx="873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Nu		Over 1 Jaar	Over 2 jaar	Over 3 jaar	Over 4 jaar	Over 5 jaar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451579" y="4184306"/>
            <a:ext cx="7168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Zit ik op de …. opleiding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455817" y="4241646"/>
            <a:ext cx="95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Heb ik diploma behaald of zit ik in jaar 2 van …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849188" y="4266016"/>
            <a:ext cx="95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Heb ik als stage/bijbaan en woon ik….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31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decor van jou droombaan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0892" y="1959429"/>
            <a:ext cx="10597181" cy="3754791"/>
          </a:xfrm>
        </p:spPr>
        <p:txBody>
          <a:bodyPr/>
          <a:lstStyle/>
          <a:p>
            <a:r>
              <a:rPr lang="nl-NL" dirty="0" smtClean="0"/>
              <a:t>Ga in de omgeving opzoek naar het decor van jou droombaan </a:t>
            </a:r>
            <a:r>
              <a:rPr lang="nl-NL" dirty="0" smtClean="0">
                <a:sym typeface="Wingdings" panose="05000000000000000000" pitchFamily="2" charset="2"/>
              </a:rPr>
              <a:t> maak hier een foto van!</a:t>
            </a:r>
            <a:endParaRPr lang="nl-NL" dirty="0" smtClean="0"/>
          </a:p>
          <a:p>
            <a:r>
              <a:rPr lang="nl-NL" dirty="0" smtClean="0"/>
              <a:t>Deze kan je ook creëren!</a:t>
            </a:r>
          </a:p>
          <a:p>
            <a:r>
              <a:rPr lang="nl-NL" dirty="0" smtClean="0"/>
              <a:t>Denk bijvoorbeeld aan de woonwinkels hier </a:t>
            </a:r>
            <a:r>
              <a:rPr lang="nl-NL" dirty="0" smtClean="0">
                <a:sym typeface="Wingdings" panose="05000000000000000000" pitchFamily="2" charset="2"/>
              </a:rPr>
              <a:t> wil je richting de zorg zoek een wit bed op waar je bij staat en een foto van maakt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Wil je richting welzijn  zoek een speeltuin op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Wil je in een schoenenwinkel  zoek deze op  of zoek allemaal schoenen (van je klasgenoten en plaats deze op een goede locatie)</a:t>
            </a:r>
          </a:p>
        </p:txBody>
      </p:sp>
    </p:spTree>
    <p:extLst>
      <p:ext uri="{BB962C8B-B14F-4D97-AF65-F5344CB8AC3E}">
        <p14:creationId xmlns:p14="http://schemas.microsoft.com/office/powerpoint/2010/main" val="11445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succes</a:t>
            </a:r>
            <a:endParaRPr lang="nl-NL" dirty="0"/>
          </a:p>
        </p:txBody>
      </p:sp>
      <p:pic>
        <p:nvPicPr>
          <p:cNvPr id="4" name="GKg-R0rbz6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67163" y="245427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6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Kwaliteiten en valkuilen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Naast je kwaliteiten heb je ook je ook valkuilen, uitdagingen en allergie.</a:t>
            </a:r>
          </a:p>
          <a:p>
            <a:r>
              <a:rPr lang="nl-NL" dirty="0" smtClean="0"/>
              <a:t>Om deze overzichtelijk voor jezelf te maken ga je een kwaliteiten kwadrant maken</a:t>
            </a:r>
          </a:p>
        </p:txBody>
      </p:sp>
      <p:pic>
        <p:nvPicPr>
          <p:cNvPr id="1026" name="Picture 2" descr="https://attachment.outlook.office.net/owa/j.vdmei@noorderpoort.nl/service.svc/s/GetFileAttachment?id=AQMkADViOWIyMzgxLWIwM2MtNDAxZS1hOWZkLWFmYzFiOWU3MWE4MgBGAAADhBqWIcZBbUOYqyenSWY51gcAsWtzk7yAk02OfuFpGfC6FwAAAgEMAAAAsWtzk7yAk02OfuFpGfC6FwABbXpMsgAAAAESABAAbjbDrJwMOUynUtv9naLDBQ%3D%3D&amp;X-OWA-CANARY=3rtv5o3vKUGH8Svxo2uHjZAsi6lOHdYYK_dRFhs7bFCo_quvWG0k0Z5KrO7rleEspblRcSKo7bY.&amp;token=eyJhbGciOiJSUzI1NiIsImtpZCI6IjA2MDBGOUY2NzQ2MjA3MzdFNzM0MDRFMjg3QzQ1QTgxOENCN0NFQjgiLCJ4NXQiOiJCZ0Q1OW5SaUJ6Zm5OQVRpaDhSYWdZeTN6cmciLCJ0eXAiOiJKV1QifQ.eyJ2ZXIiOiJFeGNoYW5nZS5DYWxsYmFjay5WMSIsImFwcGN0eHNlbmRlciI6Ik93YURvd25sb2FkQDM3YmU0MjllLTZlODUtNDJjZi1hZmMxLTEzYzY1ODdiMmIzZiIsImFwcGN0eCI6IntcIm1zZXhjaHByb3RcIjpcIm93YVwiLFwicHJpbWFyeXNpZFwiOlwiUy0xLTUtMjEtMzY5OTU1MjQwOC0yMTQwNjEwMTMtMjMyNDUwODE3LTk2NzA4NjJcIixcInB1aWRcIjpcIjExNTM5NzcwMjU1NTU1MjM3MTZcIixcIm9pZFwiOlwiMThhZjM0NTQtYjU0OC00MTNmLTlmNDAtMTgxODM5NDg5OWI3XCIsXCJzY29wZVwiOlwiT3dhRG93bmxvYWRcIn0iLCJuYmYiOjE1MzcyNjUwODMsImV4cCI6MTUzNzI2NTY4MywiaXNzIjoiMDAwMDAwMDItMDAwMC0wZmYxLWNlMDAtMDAwMDAwMDAwMDAwQDM3YmU0MjllLTZlODUtNDJjZi1hZmMxLTEzYzY1ODdiMmIzZiIsImF1ZCI6IjAwMDAwMDAyLTAwMDAtMGZmMS1jZTAwLTAwMDAwMDAwMDAwMC9hdHRhY2htZW50Lm91dGxvb2sub2ZmaWNlLm5ldEAzN2JlNDI5ZS02ZTg1LTQyY2YtYWZjMS0xM2M2NTg3YjJiM2YifQ.lMca2LbtnEM_qOr9EO3e8empHY69LKwkAynx4h_V3LxhigmCKgFSARASb_fPYRK7XnXghADr17Rr6JGEWZNLGFWliUR9jwTX5GrtGtSNlz5oGom0hglebVoqwEjdEbPfFbLmTAdNkci4vila-PK6MID9BDDpiprUkW_NLetPwnyiUxylgbqCG3RdBzWQuNLAu_aKfcMv1tqyypxDfq3OHXTr-rBP1mZn4zTRHsvAiOnTqkP6PEeA7Bl-j7gIQz5dLUNZAALBJD3uPqoGRjw97sIJJ-CexTBFsANnaKHSBe_s7pG1HgQt5bRLPN1NnvGSVKb20V9hOfLm1DSgbQ5CGA&amp;owa=outlook.office.com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388" y="3209519"/>
            <a:ext cx="4292611" cy="282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8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 een </a:t>
            </a:r>
            <a:r>
              <a:rPr lang="nl-NL" smtClean="0"/>
              <a:t>kwaliteiten kwadrant </a:t>
            </a:r>
            <a:r>
              <a:rPr lang="nl-NL" dirty="0" smtClean="0"/>
              <a:t>maken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733" y="2016125"/>
            <a:ext cx="5266858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7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307</TotalTime>
  <Words>252</Words>
  <Application>Microsoft Office PowerPoint</Application>
  <PresentationFormat>Breedbeeld</PresentationFormat>
  <Paragraphs>35</Paragraphs>
  <Slides>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</vt:lpstr>
      <vt:lpstr>Gallery</vt:lpstr>
      <vt:lpstr>Talent in beeld</vt:lpstr>
      <vt:lpstr>Kwaliteiten Selfie</vt:lpstr>
      <vt:lpstr>Brief aan jezelf  waar sta je over 5 jaar</vt:lpstr>
      <vt:lpstr>Deze brief Mail je naar je docent</vt:lpstr>
      <vt:lpstr>Tijdlijn maken</vt:lpstr>
      <vt:lpstr>Het decor van jou droombaan</vt:lpstr>
      <vt:lpstr>Filmpje succes</vt:lpstr>
      <vt:lpstr>Kwaliteiten en valkuilen</vt:lpstr>
      <vt:lpstr>Zelf een kwaliteiten kwadrant maken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werk</dc:title>
  <dc:creator>Jente van der Mei</dc:creator>
  <cp:lastModifiedBy>Kirsten Albrecht</cp:lastModifiedBy>
  <cp:revision>7</cp:revision>
  <dcterms:created xsi:type="dcterms:W3CDTF">2018-09-18T06:23:36Z</dcterms:created>
  <dcterms:modified xsi:type="dcterms:W3CDTF">2019-09-10T08:09:13Z</dcterms:modified>
</cp:coreProperties>
</file>